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el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68F2F-5295-4336-B460-001A58679CA3}" type="datetimeFigureOut">
              <a:rPr lang="de-DE" smtClean="0"/>
              <a:pPr/>
              <a:t>14.03.2011</a:t>
            </a:fld>
            <a:endParaRPr lang="de-AT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EA55305-A584-4EF2-A26E-9D760BDBEA00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68F2F-5295-4336-B460-001A58679CA3}" type="datetimeFigureOut">
              <a:rPr lang="de-DE" smtClean="0"/>
              <a:pPr/>
              <a:t>14.03.2011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55305-A584-4EF2-A26E-9D760BDBEA00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68F2F-5295-4336-B460-001A58679CA3}" type="datetimeFigureOut">
              <a:rPr lang="de-DE" smtClean="0"/>
              <a:pPr/>
              <a:t>14.03.2011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55305-A584-4EF2-A26E-9D760BDBEA00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27" name="Inhaltsplatzhalt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25" name="Datumsplatzhalt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68F2F-5295-4336-B460-001A58679CA3}" type="datetimeFigureOut">
              <a:rPr lang="de-DE" smtClean="0"/>
              <a:pPr/>
              <a:t>14.03.2011</a:t>
            </a:fld>
            <a:endParaRPr lang="de-AT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de-AT"/>
          </a:p>
        </p:txBody>
      </p:sp>
      <p:sp>
        <p:nvSpPr>
          <p:cNvPr id="16" name="Foliennummernplatzhalt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EA55305-A584-4EF2-A26E-9D760BDBEA00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19" name="Datumsplatzhalt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68F2F-5295-4336-B460-001A58679CA3}" type="datetimeFigureOut">
              <a:rPr lang="de-DE" smtClean="0"/>
              <a:pPr/>
              <a:t>14.03.2011</a:t>
            </a:fld>
            <a:endParaRPr lang="de-AT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16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55305-A584-4EF2-A26E-9D760BDBEA00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4" name="Inhaltsplatzhalt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3" name="Inhaltsplatzhalt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21" name="Datumsplatzhalt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68F2F-5295-4336-B460-001A58679CA3}" type="datetimeFigureOut">
              <a:rPr lang="de-DE" smtClean="0"/>
              <a:pPr/>
              <a:t>14.03.2011</a:t>
            </a:fld>
            <a:endParaRPr lang="de-AT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1" name="Foliennummernplatzhalt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55305-A584-4EF2-A26E-9D760BDBEA00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el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25" name="Textplatzhalt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28" name="Inhaltsplatzhalt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68F2F-5295-4336-B460-001A58679CA3}" type="datetimeFigureOut">
              <a:rPr lang="de-DE" smtClean="0"/>
              <a:pPr/>
              <a:t>14.03.2011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EA55305-A584-4EF2-A26E-9D760BDBEA00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11" name="Gerade Verbindung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el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68F2F-5295-4336-B460-001A58679CA3}" type="datetimeFigureOut">
              <a:rPr lang="de-DE" smtClean="0"/>
              <a:pPr/>
              <a:t>14.03.2011</a:t>
            </a:fld>
            <a:endParaRPr lang="de-AT"/>
          </a:p>
        </p:txBody>
      </p:sp>
      <p:sp>
        <p:nvSpPr>
          <p:cNvPr id="21" name="Fußzeilenplatzhalt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55305-A584-4EF2-A26E-9D760BDBEA00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68F2F-5295-4336-B460-001A58679CA3}" type="datetimeFigureOut">
              <a:rPr lang="de-DE" smtClean="0"/>
              <a:pPr/>
              <a:t>14.03.2011</a:t>
            </a:fld>
            <a:endParaRPr lang="de-AT"/>
          </a:p>
        </p:txBody>
      </p:sp>
      <p:sp>
        <p:nvSpPr>
          <p:cNvPr id="24" name="Fußzeilenplatzhalt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55305-A584-4EF2-A26E-9D760BDBEA00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erade Verbindung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26" name="Textplatzhalt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14" name="Inhaltsplatzhalt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25" name="Datumsplatzhalt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68F2F-5295-4336-B460-001A58679CA3}" type="datetimeFigureOut">
              <a:rPr lang="de-DE" smtClean="0"/>
              <a:pPr/>
              <a:t>14.03.2011</a:t>
            </a:fld>
            <a:endParaRPr lang="de-AT"/>
          </a:p>
        </p:txBody>
      </p:sp>
      <p:sp>
        <p:nvSpPr>
          <p:cNvPr id="29" name="Fußzeilenplatzhalt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55305-A584-4EF2-A26E-9D760BDBEA00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68F2F-5295-4336-B460-001A58679CA3}" type="datetimeFigureOut">
              <a:rPr lang="de-DE" smtClean="0"/>
              <a:pPr/>
              <a:t>14.03.2011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1" name="Foliennummernplatzhalt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55305-A584-4EF2-A26E-9D760BDBEA00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17" name="Titel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26" name="Textplatzhalt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platzhalt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AF68F2F-5295-4336-B460-001A58679CA3}" type="datetimeFigureOut">
              <a:rPr lang="de-DE" smtClean="0"/>
              <a:pPr/>
              <a:t>14.03.2011</a:t>
            </a:fld>
            <a:endParaRPr lang="de-AT"/>
          </a:p>
        </p:txBody>
      </p:sp>
      <p:sp>
        <p:nvSpPr>
          <p:cNvPr id="28" name="Fußzeilenplatzhalt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EA55305-A584-4EF2-A26E-9D760BDBEA00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10" name="Titelplatzhalt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Gerade Verbindung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12" Type="http://schemas.openxmlformats.org/officeDocument/2006/relationships/image" Target="../media/image1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Gregorian%20-%20Voyage,%20Voyage.mp3" TargetMode="Externa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jpeg"/><Relationship Id="rId4" Type="http://schemas.openxmlformats.org/officeDocument/2006/relationships/image" Target="../media/image4.png"/><Relationship Id="rId9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/>
              <a:t>MERK DIR DIE KÖRPERTEILE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0"/>
            <a:ext cx="4176464" cy="6531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696" y="1556792"/>
            <a:ext cx="5704930" cy="3796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feld 9"/>
          <p:cNvSpPr txBox="1"/>
          <p:nvPr/>
        </p:nvSpPr>
        <p:spPr>
          <a:xfrm>
            <a:off x="611560" y="476672"/>
            <a:ext cx="734481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SCHREIBE JETZT </a:t>
            </a:r>
            <a:r>
              <a:rPr lang="en-US" sz="4000" cap="all" dirty="0" smtClean="0"/>
              <a:t>die </a:t>
            </a:r>
            <a:r>
              <a:rPr lang="en-US" sz="4000" cap="all" dirty="0" err="1" smtClean="0"/>
              <a:t>körperteile</a:t>
            </a:r>
            <a:r>
              <a:rPr lang="en-US" sz="4000" cap="all" dirty="0" smtClean="0"/>
              <a:t> in DER RICHTIGEN REIHENFOLGE AUF DEN ZETTEL!</a:t>
            </a:r>
          </a:p>
          <a:p>
            <a:endParaRPr lang="en-US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11760" y="1988840"/>
            <a:ext cx="5045429" cy="3315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55776" y="1772816"/>
            <a:ext cx="5040560" cy="3775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P:\mothe\schädl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28662" y="0"/>
            <a:ext cx="7572396" cy="6900289"/>
          </a:xfrm>
          <a:prstGeom prst="rect">
            <a:avLst/>
          </a:prstGeom>
          <a:noFill/>
        </p:spPr>
      </p:pic>
      <p:pic>
        <p:nvPicPr>
          <p:cNvPr id="4" name="Picture 2" descr="P:\mothe\hände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99592" y="-1"/>
            <a:ext cx="7416824" cy="6907515"/>
          </a:xfrm>
          <a:prstGeom prst="rect">
            <a:avLst/>
          </a:prstGeom>
          <a:noFill/>
        </p:spPr>
      </p:pic>
      <p:pic>
        <p:nvPicPr>
          <p:cNvPr id="9" name="Picture 2" descr="C:\Dokumente und Einstellungen\mkuess23\Desktop\haxn2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71600" y="908720"/>
            <a:ext cx="7317044" cy="4869159"/>
          </a:xfrm>
          <a:prstGeom prst="rect">
            <a:avLst/>
          </a:prstGeom>
          <a:noFill/>
        </p:spPr>
      </p:pic>
      <p:pic>
        <p:nvPicPr>
          <p:cNvPr id="7" name="Picture 2" descr="P:\mothe\haxn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843808" y="188640"/>
            <a:ext cx="3816424" cy="6223373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403648" y="764704"/>
            <a:ext cx="6937634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331640" y="1196752"/>
            <a:ext cx="6336704" cy="4677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hteck 10"/>
          <p:cNvSpPr/>
          <p:nvPr/>
        </p:nvSpPr>
        <p:spPr>
          <a:xfrm>
            <a:off x="251520" y="0"/>
            <a:ext cx="864096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Gregorian - Voyage, Voyag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35" dur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000"/>
                            </p:stCondLst>
                            <p:childTnLst>
                              <p:par>
                                <p:cTn id="7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00"/>
                            </p:stCondLst>
                            <p:childTnLst>
                              <p:par>
                                <p:cTn id="79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500"/>
                            </p:stCondLst>
                            <p:childTnLst>
                              <p:par>
                                <p:cTn id="8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000"/>
                            </p:stCondLst>
                            <p:childTnLst>
                              <p:par>
                                <p:cTn id="87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500"/>
                            </p:stCondLst>
                            <p:childTnLst>
                              <p:par>
                                <p:cTn id="9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500"/>
                            </p:stCondLst>
                            <p:childTnLst>
                              <p:par>
                                <p:cTn id="9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3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1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4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  <p:bldLst>
      <p:bldP spid="10" grpId="0"/>
      <p:bldP spid="10" grpId="1"/>
      <p:bldP spid="11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is">
  <a:themeElements>
    <a:clrScheme name="Nyad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Meti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i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0</TotalTime>
  <Words>16</Words>
  <Application>Microsoft Office PowerPoint</Application>
  <PresentationFormat>Bildschirmpräsentation (4:3)</PresentationFormat>
  <Paragraphs>2</Paragraphs>
  <Slides>2</Slides>
  <Notes>0</Notes>
  <HiddenSlides>0</HiddenSlides>
  <MMClips>1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Metis</vt:lpstr>
      <vt:lpstr>MERK DIR DIE KÖRPERTEILE</vt:lpstr>
      <vt:lpstr>Folie 2</vt:lpstr>
    </vt:vector>
  </TitlesOfParts>
  <Company>AAG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MERK DIR DIE KÖRPERTEILE</dc:title>
  <dc:creator>profile</dc:creator>
  <cp:lastModifiedBy>Melli</cp:lastModifiedBy>
  <cp:revision>8</cp:revision>
  <dcterms:created xsi:type="dcterms:W3CDTF">2011-03-01T10:20:57Z</dcterms:created>
  <dcterms:modified xsi:type="dcterms:W3CDTF">2011-03-14T17:36:58Z</dcterms:modified>
</cp:coreProperties>
</file>